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751" r:id="rId2"/>
    <p:sldId id="261" r:id="rId3"/>
    <p:sldId id="256" r:id="rId4"/>
    <p:sldId id="762" r:id="rId5"/>
    <p:sldId id="764" r:id="rId6"/>
    <p:sldId id="752" r:id="rId7"/>
    <p:sldId id="765" r:id="rId8"/>
    <p:sldId id="763" r:id="rId9"/>
    <p:sldId id="257" r:id="rId10"/>
    <p:sldId id="759" r:id="rId11"/>
    <p:sldId id="760" r:id="rId12"/>
    <p:sldId id="761" r:id="rId13"/>
    <p:sldId id="258" r:id="rId14"/>
    <p:sldId id="259" r:id="rId15"/>
    <p:sldId id="260" r:id="rId16"/>
    <p:sldId id="586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98FC47-916D-4B31-A9C2-0EC5D42C420B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1224EF4-376A-4406-9DB4-145734BEBB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363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01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893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2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91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4462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6834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6266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417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73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49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404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FACA740-43B1-4D76-B60C-BBC0702808DA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75F8C4A-0156-4DA2-806F-AF46F6BDEE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69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6319"/>
          <a:stretch/>
        </p:blipFill>
        <p:spPr>
          <a:xfrm>
            <a:off x="0" y="0"/>
            <a:ext cx="12192000" cy="4835236"/>
          </a:xfrm>
          <a:prstGeom prst="rect">
            <a:avLst/>
          </a:prstGeom>
        </p:spPr>
      </p:pic>
      <p:sp>
        <p:nvSpPr>
          <p:cNvPr id="4" name="Bevel 3"/>
          <p:cNvSpPr/>
          <p:nvPr/>
        </p:nvSpPr>
        <p:spPr>
          <a:xfrm>
            <a:off x="0" y="4835236"/>
            <a:ext cx="12192000" cy="2022764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N" sz="6600" b="1" u="sng" dirty="0">
                <a:solidFill>
                  <a:schemeClr val="tx1"/>
                </a:solidFill>
                <a:latin typeface="Kruti Dev 010" pitchFamily="2" charset="0"/>
              </a:rPr>
              <a:t>fcgkj ljdkj dk iz”kklfud &lt;</a:t>
            </a:r>
            <a:r>
              <a:rPr lang="en-IN" sz="6600" b="1" u="sng" dirty="0" err="1">
                <a:solidFill>
                  <a:schemeClr val="tx1"/>
                </a:solidFill>
                <a:latin typeface="Kruti Dev 010" pitchFamily="2" charset="0"/>
              </a:rPr>
              <a:t>k¡pk</a:t>
            </a:r>
            <a:endParaRPr lang="en-IN" sz="6600" b="1" u="sng" dirty="0">
              <a:solidFill>
                <a:schemeClr val="tx1"/>
              </a:solidFill>
              <a:latin typeface="Kruti Dev 010" pitchFamily="2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Chet Narain Rai (Deputy Director, BIPARD)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8271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8DB93-2C54-74E0-981E-A6C178E70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22013FE-30D8-E6C9-4718-10F933118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421903"/>
              </p:ext>
            </p:extLst>
          </p:nvPr>
        </p:nvGraphicFramePr>
        <p:xfrm>
          <a:off x="1685922" y="285204"/>
          <a:ext cx="7724776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776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350397">
                <a:tc>
                  <a:txBody>
                    <a:bodyPr/>
                    <a:lstStyle/>
                    <a:p>
                      <a:pPr marL="457200" indent="-457200" algn="ctr">
                        <a:buFont typeface="Wingdings" panose="05000000000000000000" pitchFamily="2" charset="2"/>
                        <a:buChar char="v"/>
                      </a:pP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fcgkj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iz”kklfud &lt;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kapk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&amp; ¶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yks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pkVZ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CEB1259-F727-712D-871E-4278DD4703F5}"/>
              </a:ext>
            </a:extLst>
          </p:cNvPr>
          <p:cNvSpPr/>
          <p:nvPr/>
        </p:nvSpPr>
        <p:spPr>
          <a:xfrm>
            <a:off x="4469321" y="820864"/>
            <a:ext cx="2047875" cy="391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jkT;iky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(Governor)</a:t>
            </a:r>
            <a:endParaRPr lang="en-IN" dirty="0">
              <a:latin typeface="Kruti Dev 010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D74A50B-747D-6A0A-5309-3D7225047468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5493259" y="1212321"/>
            <a:ext cx="0" cy="349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FC9136A-D926-92A0-5C65-594CEE40AEC3}"/>
              </a:ext>
            </a:extLst>
          </p:cNvPr>
          <p:cNvSpPr/>
          <p:nvPr/>
        </p:nvSpPr>
        <p:spPr>
          <a:xfrm>
            <a:off x="4469321" y="1582257"/>
            <a:ext cx="2047875" cy="3307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eq[; </a:t>
            </a:r>
            <a:r>
              <a:rPr lang="en-US" dirty="0" err="1">
                <a:latin typeface="Kruti Dev 010" pitchFamily="2" charset="0"/>
              </a:rPr>
              <a:t>ea</a:t>
            </a:r>
            <a:r>
              <a:rPr lang="en-US" dirty="0">
                <a:latin typeface="Kruti Dev 010" pitchFamily="2" charset="0"/>
              </a:rPr>
              <a:t>=h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dirty="0" err="1">
                <a:latin typeface="Kruti Dev 010" pitchFamily="2" charset="0"/>
                <a:cs typeface="Times New Roman" panose="02020603050405020304" pitchFamily="18" charset="0"/>
              </a:rPr>
              <a:t>ea</a:t>
            </a:r>
            <a:r>
              <a:rPr lang="en-US" dirty="0">
                <a:latin typeface="Kruti Dev 010" pitchFamily="2" charset="0"/>
                <a:cs typeface="Times New Roman" panose="02020603050405020304" pitchFamily="18" charset="0"/>
              </a:rPr>
              <a:t>=hifj’kn~</a:t>
            </a:r>
            <a:endParaRPr lang="en-IN" dirty="0">
              <a:latin typeface="Kruti Dev 01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0ABE69-BB93-E249-9881-6D9F2874FCB1}"/>
              </a:ext>
            </a:extLst>
          </p:cNvPr>
          <p:cNvSpPr/>
          <p:nvPr/>
        </p:nvSpPr>
        <p:spPr>
          <a:xfrm>
            <a:off x="4419604" y="2217023"/>
            <a:ext cx="2097591" cy="3307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jkT; lfpoky;</a:t>
            </a:r>
            <a:endParaRPr lang="en-IN" dirty="0">
              <a:latin typeface="Kruti Dev 010" pitchFamily="2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1F60FC-E9AB-3E3B-10E4-442AE759EACF}"/>
              </a:ext>
            </a:extLst>
          </p:cNvPr>
          <p:cNvCxnSpPr>
            <a:cxnSpLocks/>
          </p:cNvCxnSpPr>
          <p:nvPr/>
        </p:nvCxnSpPr>
        <p:spPr>
          <a:xfrm>
            <a:off x="5493258" y="1913040"/>
            <a:ext cx="0" cy="25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83F61-F98C-FD2E-5F27-4138E99D5182}"/>
              </a:ext>
            </a:extLst>
          </p:cNvPr>
          <p:cNvSpPr/>
          <p:nvPr/>
        </p:nvSpPr>
        <p:spPr>
          <a:xfrm>
            <a:off x="4071931" y="2830507"/>
            <a:ext cx="1352557" cy="392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izeaMy ¼09½</a:t>
            </a:r>
            <a:endParaRPr lang="en-IN" dirty="0">
              <a:latin typeface="Kruti Dev 010" pitchFamily="2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A6FB16-C1A9-00BC-F6B4-8DF4B364D99C}"/>
              </a:ext>
            </a:extLst>
          </p:cNvPr>
          <p:cNvCxnSpPr>
            <a:cxnSpLocks/>
          </p:cNvCxnSpPr>
          <p:nvPr/>
        </p:nvCxnSpPr>
        <p:spPr>
          <a:xfrm>
            <a:off x="5548310" y="2577130"/>
            <a:ext cx="0" cy="25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E54921-1DA0-A5E5-4447-D0CAABE8AF39}"/>
              </a:ext>
            </a:extLst>
          </p:cNvPr>
          <p:cNvCxnSpPr>
            <a:cxnSpLocks/>
          </p:cNvCxnSpPr>
          <p:nvPr/>
        </p:nvCxnSpPr>
        <p:spPr>
          <a:xfrm>
            <a:off x="5424488" y="3576611"/>
            <a:ext cx="352424" cy="6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0E940-6C0A-8D2C-CC9E-EF61BB2DD4CC}"/>
              </a:ext>
            </a:extLst>
          </p:cNvPr>
          <p:cNvSpPr/>
          <p:nvPr/>
        </p:nvSpPr>
        <p:spPr>
          <a:xfrm>
            <a:off x="5777296" y="2819337"/>
            <a:ext cx="1583624" cy="414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izeaMyh; vk;qDr </a:t>
            </a:r>
            <a:endParaRPr lang="en-IN" dirty="0">
              <a:latin typeface="Kruti Dev 01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FB4752-77CA-1A6D-53D0-F3E8EEAA5741}"/>
              </a:ext>
            </a:extLst>
          </p:cNvPr>
          <p:cNvSpPr/>
          <p:nvPr/>
        </p:nvSpPr>
        <p:spPr>
          <a:xfrm>
            <a:off x="4050501" y="3436282"/>
            <a:ext cx="1395416" cy="344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 ftyk ¼38½</a:t>
            </a:r>
            <a:endParaRPr lang="en-IN" dirty="0">
              <a:latin typeface="Kruti Dev 01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F70997-F7B2-7881-4DEC-572C29B25A8A}"/>
              </a:ext>
            </a:extLst>
          </p:cNvPr>
          <p:cNvSpPr/>
          <p:nvPr/>
        </p:nvSpPr>
        <p:spPr>
          <a:xfrm>
            <a:off x="5776912" y="3404606"/>
            <a:ext cx="1584008" cy="4083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ftykf/kdkjh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(DM)</a:t>
            </a:r>
            <a:endParaRPr lang="en-IN" dirty="0">
              <a:latin typeface="Kruti Dev 010" pitchFamily="2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949DE9-CF54-A11A-3394-AD05D99024E3}"/>
              </a:ext>
            </a:extLst>
          </p:cNvPr>
          <p:cNvCxnSpPr>
            <a:cxnSpLocks/>
          </p:cNvCxnSpPr>
          <p:nvPr/>
        </p:nvCxnSpPr>
        <p:spPr>
          <a:xfrm>
            <a:off x="5372098" y="4167802"/>
            <a:ext cx="352424" cy="6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4C62499-2031-49DF-78BF-859A1D3E352A}"/>
              </a:ext>
            </a:extLst>
          </p:cNvPr>
          <p:cNvSpPr/>
          <p:nvPr/>
        </p:nvSpPr>
        <p:spPr>
          <a:xfrm>
            <a:off x="3935915" y="4001045"/>
            <a:ext cx="1557343" cy="379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 </a:t>
            </a:r>
            <a:r>
              <a:rPr lang="en-US" dirty="0" err="1">
                <a:latin typeface="Kruti Dev 010" pitchFamily="2" charset="0"/>
              </a:rPr>
              <a:t>vuqeaMy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>
                <a:latin typeface="Kruti Dev 010" pitchFamily="2" charset="0"/>
              </a:rPr>
              <a:t>¼101½</a:t>
            </a:r>
            <a:endParaRPr lang="en-IN" dirty="0">
              <a:latin typeface="Kruti Dev 01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669D54-EE12-6A92-752D-B92CFB846DAC}"/>
              </a:ext>
            </a:extLst>
          </p:cNvPr>
          <p:cNvSpPr/>
          <p:nvPr/>
        </p:nvSpPr>
        <p:spPr>
          <a:xfrm>
            <a:off x="5783008" y="3972047"/>
            <a:ext cx="1628775" cy="4083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SDO/SDM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F4E3111-65DE-D780-1DAA-91F11DDE1EC3}"/>
              </a:ext>
            </a:extLst>
          </p:cNvPr>
          <p:cNvCxnSpPr>
            <a:cxnSpLocks/>
          </p:cNvCxnSpPr>
          <p:nvPr/>
        </p:nvCxnSpPr>
        <p:spPr>
          <a:xfrm>
            <a:off x="5317046" y="4759137"/>
            <a:ext cx="352424" cy="6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A8B64486-09BC-A0D5-A4D9-11408917388A}"/>
              </a:ext>
            </a:extLst>
          </p:cNvPr>
          <p:cNvSpPr/>
          <p:nvPr/>
        </p:nvSpPr>
        <p:spPr>
          <a:xfrm>
            <a:off x="3935915" y="4599530"/>
            <a:ext cx="1326079" cy="379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 </a:t>
            </a:r>
            <a:r>
              <a:rPr lang="en-US" dirty="0" err="1">
                <a:latin typeface="Kruti Dev 010" pitchFamily="2" charset="0"/>
              </a:rPr>
              <a:t>iz</a:t>
            </a:r>
            <a:r>
              <a:rPr lang="en-US" dirty="0">
                <a:latin typeface="Kruti Dev 010" pitchFamily="2" charset="0"/>
              </a:rPr>
              <a:t>[k.M¼534½</a:t>
            </a:r>
            <a:endParaRPr lang="en-IN" dirty="0">
              <a:latin typeface="Kruti Dev 01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56B172C-F216-5AED-D5EA-DCFFE7D06AA1}"/>
              </a:ext>
            </a:extLst>
          </p:cNvPr>
          <p:cNvSpPr/>
          <p:nvPr/>
        </p:nvSpPr>
        <p:spPr>
          <a:xfrm>
            <a:off x="5724522" y="4612074"/>
            <a:ext cx="1883286" cy="4083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BDO/CO/CDPO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2EA03D4-6538-89C8-B771-D29AC6F0DAC5}"/>
              </a:ext>
            </a:extLst>
          </p:cNvPr>
          <p:cNvCxnSpPr>
            <a:cxnSpLocks/>
            <a:endCxn id="32" idx="1"/>
          </p:cNvCxnSpPr>
          <p:nvPr/>
        </p:nvCxnSpPr>
        <p:spPr>
          <a:xfrm flipV="1">
            <a:off x="5372098" y="5376429"/>
            <a:ext cx="315369" cy="2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B542A2D5-4E34-7C49-621F-DAE706F7614E}"/>
              </a:ext>
            </a:extLst>
          </p:cNvPr>
          <p:cNvSpPr/>
          <p:nvPr/>
        </p:nvSpPr>
        <p:spPr>
          <a:xfrm>
            <a:off x="3609975" y="5216491"/>
            <a:ext cx="1762124" cy="379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 </a:t>
            </a:r>
            <a:r>
              <a:rPr lang="en-US" dirty="0" err="1">
                <a:latin typeface="Kruti Dev 010" pitchFamily="2" charset="0"/>
              </a:rPr>
              <a:t>xzke</a:t>
            </a:r>
            <a:r>
              <a:rPr lang="en-US" dirty="0">
                <a:latin typeface="Kruti Dev 010" pitchFamily="2" charset="0"/>
              </a:rPr>
              <a:t> </a:t>
            </a:r>
            <a:r>
              <a:rPr lang="en-US" dirty="0" err="1">
                <a:latin typeface="Kruti Dev 010" pitchFamily="2" charset="0"/>
              </a:rPr>
              <a:t>iapk;r</a:t>
            </a:r>
            <a:r>
              <a:rPr lang="en-US" dirty="0">
                <a:latin typeface="Kruti Dev 010" pitchFamily="2" charset="0"/>
              </a:rPr>
              <a:t> ¼8463½</a:t>
            </a:r>
            <a:endParaRPr lang="en-IN" dirty="0">
              <a:latin typeface="Kruti Dev 01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1548E7-9778-23BE-F9E0-2F150044662D}"/>
              </a:ext>
            </a:extLst>
          </p:cNvPr>
          <p:cNvSpPr/>
          <p:nvPr/>
        </p:nvSpPr>
        <p:spPr>
          <a:xfrm>
            <a:off x="5687467" y="5172259"/>
            <a:ext cx="1883284" cy="4083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Kruti Dev 010" pitchFamily="2" charset="0"/>
                <a:cs typeface="Times New Roman" panose="02020603050405020304" pitchFamily="18" charset="0"/>
              </a:rPr>
              <a:t>eqf</a:t>
            </a:r>
            <a:r>
              <a:rPr lang="en-US" dirty="0">
                <a:latin typeface="Kruti Dev 010" pitchFamily="2" charset="0"/>
                <a:cs typeface="Times New Roman" panose="02020603050405020304" pitchFamily="18" charset="0"/>
              </a:rPr>
              <a:t>[</a:t>
            </a:r>
            <a:r>
              <a:rPr lang="en-US" dirty="0" err="1">
                <a:latin typeface="Kruti Dev 010" pitchFamily="2" charset="0"/>
                <a:cs typeface="Times New Roman" panose="02020603050405020304" pitchFamily="18" charset="0"/>
              </a:rPr>
              <a:t>k;k@lajiap</a:t>
            </a:r>
            <a:endParaRPr lang="en-IN" dirty="0">
              <a:latin typeface="Kruti Dev 010" pitchFamily="2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A44B15-6835-5C89-0CCF-88CC8D9E5ADF}"/>
              </a:ext>
            </a:extLst>
          </p:cNvPr>
          <p:cNvSpPr/>
          <p:nvPr/>
        </p:nvSpPr>
        <p:spPr>
          <a:xfrm>
            <a:off x="4071931" y="5839680"/>
            <a:ext cx="2779774" cy="379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Kruti Dev 010" pitchFamily="2" charset="0"/>
              </a:rPr>
              <a:t> </a:t>
            </a:r>
            <a:r>
              <a:rPr lang="en-US" dirty="0" err="1">
                <a:latin typeface="Kruti Dev 010" pitchFamily="2" charset="0"/>
              </a:rPr>
              <a:t>xzke</a:t>
            </a:r>
            <a:r>
              <a:rPr lang="en-US" dirty="0">
                <a:latin typeface="Kruti Dev 010" pitchFamily="2" charset="0"/>
              </a:rPr>
              <a:t> </a:t>
            </a:r>
            <a:r>
              <a:rPr lang="en-US" dirty="0" err="1">
                <a:latin typeface="Kruti Dev 010" pitchFamily="2" charset="0"/>
              </a:rPr>
              <a:t>lHkk</a:t>
            </a:r>
            <a:r>
              <a:rPr lang="en-US" dirty="0">
                <a:latin typeface="Kruti Dev 010" pitchFamily="2" charset="0"/>
              </a:rPr>
              <a:t> ¼xk¡o dh </a:t>
            </a:r>
            <a:r>
              <a:rPr lang="en-US" dirty="0" err="1">
                <a:latin typeface="Kruti Dev 010" pitchFamily="2" charset="0"/>
              </a:rPr>
              <a:t>vke</a:t>
            </a:r>
            <a:r>
              <a:rPr lang="en-US" dirty="0">
                <a:latin typeface="Kruti Dev 010" pitchFamily="2" charset="0"/>
              </a:rPr>
              <a:t> turk½</a:t>
            </a:r>
            <a:endParaRPr lang="en-IN" dirty="0">
              <a:latin typeface="Kruti Dev 010" pitchFamily="2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DA0623E-B21D-0487-6153-5BD884A100AA}"/>
              </a:ext>
            </a:extLst>
          </p:cNvPr>
          <p:cNvCxnSpPr>
            <a:cxnSpLocks/>
          </p:cNvCxnSpPr>
          <p:nvPr/>
        </p:nvCxnSpPr>
        <p:spPr>
          <a:xfrm>
            <a:off x="5548310" y="3107646"/>
            <a:ext cx="0" cy="25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338413D-6994-C471-4B4A-10156B56756B}"/>
              </a:ext>
            </a:extLst>
          </p:cNvPr>
          <p:cNvCxnSpPr>
            <a:cxnSpLocks/>
          </p:cNvCxnSpPr>
          <p:nvPr/>
        </p:nvCxnSpPr>
        <p:spPr>
          <a:xfrm>
            <a:off x="5424488" y="3020177"/>
            <a:ext cx="352424" cy="6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BED325-0F2D-DE10-C0E8-C2454EB7AA7B}"/>
              </a:ext>
            </a:extLst>
          </p:cNvPr>
          <p:cNvCxnSpPr>
            <a:cxnSpLocks/>
          </p:cNvCxnSpPr>
          <p:nvPr/>
        </p:nvCxnSpPr>
        <p:spPr>
          <a:xfrm>
            <a:off x="5600700" y="3690707"/>
            <a:ext cx="0" cy="241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4104C89-D102-13C0-AA0B-C936B51F463A}"/>
              </a:ext>
            </a:extLst>
          </p:cNvPr>
          <p:cNvCxnSpPr>
            <a:cxnSpLocks/>
          </p:cNvCxnSpPr>
          <p:nvPr/>
        </p:nvCxnSpPr>
        <p:spPr>
          <a:xfrm>
            <a:off x="5600700" y="4380387"/>
            <a:ext cx="0" cy="198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8B49551-3234-A24C-EE5A-F52C989F2BB8}"/>
              </a:ext>
            </a:extLst>
          </p:cNvPr>
          <p:cNvCxnSpPr>
            <a:cxnSpLocks/>
          </p:cNvCxnSpPr>
          <p:nvPr/>
        </p:nvCxnSpPr>
        <p:spPr>
          <a:xfrm>
            <a:off x="5493258" y="4930242"/>
            <a:ext cx="0" cy="290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C3510C4-27E1-F832-BF21-7C936C63CDD4}"/>
              </a:ext>
            </a:extLst>
          </p:cNvPr>
          <p:cNvCxnSpPr>
            <a:cxnSpLocks/>
            <a:endCxn id="34" idx="0"/>
          </p:cNvCxnSpPr>
          <p:nvPr/>
        </p:nvCxnSpPr>
        <p:spPr>
          <a:xfrm flipH="1">
            <a:off x="5461818" y="5580599"/>
            <a:ext cx="6581" cy="259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06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A60FF9-0CB0-EF24-CD1E-B7CA54C8886D}"/>
              </a:ext>
            </a:extLst>
          </p:cNvPr>
          <p:cNvSpPr/>
          <p:nvPr/>
        </p:nvSpPr>
        <p:spPr>
          <a:xfrm>
            <a:off x="3736258" y="167148"/>
            <a:ext cx="4758813" cy="5997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800" b="1" u="sng" dirty="0">
              <a:latin typeface="Kruti Dev 010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EC6AC61-3B47-4C38-DF1D-E2BF2928E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67426"/>
              </p:ext>
            </p:extLst>
          </p:nvPr>
        </p:nvGraphicFramePr>
        <p:xfrm>
          <a:off x="475226" y="766916"/>
          <a:ext cx="11241548" cy="544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1548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154186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1- jkT;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 Level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40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390000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dirty="0" err="1">
                          <a:latin typeface="Kruti Dev 010" pitchFamily="2" charset="0"/>
                        </a:rPr>
                        <a:t>jkT;iky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&amp; jkT; dk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laoS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/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kkfud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izeq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[k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dirty="0">
                          <a:latin typeface="Kruti Dev 010" pitchFamily="2" charset="0"/>
                        </a:rPr>
                        <a:t>eq[;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ea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=h &amp;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okLrfod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dk;Zdkjh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izeq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[k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dirty="0" err="1">
                          <a:latin typeface="Kruti Dev 010" pitchFamily="2" charset="0"/>
                        </a:rPr>
                        <a:t>ea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=hifj’kn@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dSfcusV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&amp; iz”kklfud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fu.kZ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;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ysus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okyh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bdkbZ</a:t>
                      </a:r>
                      <a:endParaRPr lang="en-US" sz="3600" dirty="0"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dirty="0">
                          <a:latin typeface="Kruti Dev 010" pitchFamily="2" charset="0"/>
                        </a:rPr>
                        <a:t>jkT; lfpoky;&amp;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foHkkxokj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lfpo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vkSj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izeq</a:t>
                      </a:r>
                      <a:r>
                        <a:rPr lang="en-US" sz="3600" dirty="0">
                          <a:latin typeface="Kruti Dev 010" pitchFamily="2" charset="0"/>
                        </a:rPr>
                        <a:t>[k </a:t>
                      </a:r>
                      <a:r>
                        <a:rPr lang="en-US" sz="3600" dirty="0" err="1">
                          <a:latin typeface="Kruti Dev 010" pitchFamily="2" charset="0"/>
                        </a:rPr>
                        <a:t>lfpo</a:t>
                      </a:r>
                      <a:endParaRPr lang="en-US" sz="3600" dirty="0">
                        <a:latin typeface="Kruti Dev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042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A60FF9-0CB0-EF24-CD1E-B7CA54C8886D}"/>
              </a:ext>
            </a:extLst>
          </p:cNvPr>
          <p:cNvSpPr/>
          <p:nvPr/>
        </p:nvSpPr>
        <p:spPr>
          <a:xfrm>
            <a:off x="3736258" y="167148"/>
            <a:ext cx="4758813" cy="5997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800" b="1" u="sng" dirty="0">
              <a:latin typeface="Kruti Dev 010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EC6AC61-3B47-4C38-DF1D-E2BF2928E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521840"/>
              </p:ext>
            </p:extLst>
          </p:nvPr>
        </p:nvGraphicFramePr>
        <p:xfrm>
          <a:off x="209549" y="47627"/>
          <a:ext cx="11801475" cy="6658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147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68597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2-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ifjp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; </a:t>
                      </a:r>
                      <a:endParaRPr lang="en-IN" sz="40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957254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fcgkj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dSfcusV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lfpoky; ]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=h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ifj’kn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~ dks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leUo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; o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iz'kklfud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lg;ksx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nsrk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gSA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;g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foHkkx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jkT; ljdkj dk 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Policy </a:t>
                      </a:r>
                      <a:r>
                        <a:rPr lang="en-US" sz="3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Maker 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Centre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gSA</a:t>
                      </a:r>
                      <a:endParaRPr lang="en-US" sz="36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3600" b="1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eq[; dk;Z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ef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ifj"kn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cSBd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cqykuk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tsaMk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rS;kj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djuk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fu.kZ;ksa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dk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fjdkWM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izlkj.k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eq[;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=h o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eaf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ifj"kn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dks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lgk;rk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xksiuh;rk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cuk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, j[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kuk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600" b="0" u="none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A</a:t>
                      </a:r>
                      <a:endParaRPr lang="en-IN" sz="36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01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A60FF9-0CB0-EF24-CD1E-B7CA54C8886D}"/>
              </a:ext>
            </a:extLst>
          </p:cNvPr>
          <p:cNvSpPr/>
          <p:nvPr/>
        </p:nvSpPr>
        <p:spPr>
          <a:xfrm>
            <a:off x="3736258" y="167148"/>
            <a:ext cx="4758813" cy="5997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800" b="1" u="sng" dirty="0">
              <a:latin typeface="Kruti Dev 010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EC6AC61-3B47-4C38-DF1D-E2BF2928E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711525"/>
              </p:ext>
            </p:extLst>
          </p:nvPr>
        </p:nvGraphicFramePr>
        <p:xfrm>
          <a:off x="237744" y="1906"/>
          <a:ext cx="11773280" cy="682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3280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57167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3-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ifjp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; </a:t>
                      </a:r>
                      <a:endParaRPr lang="en-IN" sz="40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864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3600" b="1" u="sng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lajpuk</a:t>
                      </a:r>
                      <a:endParaRPr lang="en-IN" sz="3600" b="1" u="sng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dSfcusV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fo'ks"k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vfrfjDr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IN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la;qDr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IN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mi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voj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IN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vuqHkkx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vf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/kdkjh </a:t>
                      </a:r>
                      <a:endParaRPr lang="en-IN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dk;kZy;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lgk;d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o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deZpkjh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3600" b="1" u="sng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fo”ks’k</a:t>
                      </a:r>
                      <a:r>
                        <a:rPr lang="en-US" sz="3600" b="1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3600" b="1" u="sng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Hkwfedk</a:t>
                      </a:r>
                      <a:r>
                        <a:rPr lang="en-US" sz="3600" b="1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,¡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eq[;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=h dk;kZy;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foHkkxksa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ds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chp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lsrqA</a:t>
                      </a:r>
                      <a:endParaRPr lang="en-IN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fo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ks;dksa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eaf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ifj"knls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vuqeksnuA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vkikr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fLFkfr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esa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Rofjr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fu.kZ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3600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izfØ;kA</a:t>
                      </a:r>
                      <a:endParaRPr lang="en-IN" sz="36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6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76AEF-B6FD-13A5-4C45-A5A51D5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FC5B83-1FC9-6470-EF21-5AC1F503D970}"/>
              </a:ext>
            </a:extLst>
          </p:cNvPr>
          <p:cNvSpPr/>
          <p:nvPr/>
        </p:nvSpPr>
        <p:spPr>
          <a:xfrm>
            <a:off x="3736258" y="167148"/>
            <a:ext cx="4758813" cy="5997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800" b="1" u="sng" dirty="0">
              <a:latin typeface="Kruti Dev 010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94E3AFE-B14C-28DA-1616-FA5EDE2DE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258587"/>
              </p:ext>
            </p:extLst>
          </p:nvPr>
        </p:nvGraphicFramePr>
        <p:xfrm>
          <a:off x="209549" y="47626"/>
          <a:ext cx="11801475" cy="6594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147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557500">
                <a:tc>
                  <a:txBody>
                    <a:bodyPr/>
                    <a:lstStyle/>
                    <a:p>
                      <a:pPr algn="ctr"/>
                      <a:r>
                        <a:rPr lang="en-US" sz="3200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4- </a:t>
                      </a:r>
                      <a:r>
                        <a:rPr lang="en-US" sz="3200" u="sng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izokg</a:t>
                      </a:r>
                      <a:r>
                        <a:rPr lang="en-US" sz="3200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3200" u="sng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lafp</a:t>
                      </a:r>
                      <a:r>
                        <a:rPr lang="en-US" sz="3200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=&amp; fcgkj </a:t>
                      </a:r>
                      <a:r>
                        <a:rPr lang="en-US" sz="3200" u="sng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dSfcusV</a:t>
                      </a:r>
                      <a:r>
                        <a:rPr lang="en-US" sz="3200" u="sng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lfpoky;</a:t>
                      </a:r>
                      <a:endParaRPr lang="en-IN" sz="3200" u="sng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60151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eq[;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ea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=h] fcgkj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dSfcusV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fo'ks"k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lfpo@vfrfjDr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IN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la;qDr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mi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lfpo@voj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iz”kk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[kk 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inkf</a:t>
                      </a: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kdkjh</a:t>
                      </a:r>
                      <a:endParaRPr lang="en-IN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                               </a:t>
                      </a:r>
                      <a:r>
                        <a:rPr lang="en-IN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lgk;d</a:t>
                      </a:r>
                      <a:r>
                        <a:rPr lang="en-IN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iz”kk</a:t>
                      </a:r>
                      <a:r>
                        <a:rPr lang="en-IN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[kk </a:t>
                      </a:r>
                      <a:r>
                        <a:rPr lang="en-IN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inkf</a:t>
                      </a:r>
                      <a:r>
                        <a:rPr lang="en-IN" sz="28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IN" sz="28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kdkjh</a:t>
                      </a:r>
                      <a:endParaRPr lang="en-IN" sz="28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263BE0E-B916-EE3B-6B34-FF27BAD0746B}"/>
              </a:ext>
            </a:extLst>
          </p:cNvPr>
          <p:cNvCxnSpPr>
            <a:cxnSpLocks/>
          </p:cNvCxnSpPr>
          <p:nvPr/>
        </p:nvCxnSpPr>
        <p:spPr>
          <a:xfrm>
            <a:off x="6086475" y="1047750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AE17F6A-7DB4-C9DA-5272-EB9D49930F76}"/>
              </a:ext>
            </a:extLst>
          </p:cNvPr>
          <p:cNvCxnSpPr>
            <a:cxnSpLocks/>
          </p:cNvCxnSpPr>
          <p:nvPr/>
        </p:nvCxnSpPr>
        <p:spPr>
          <a:xfrm>
            <a:off x="6096000" y="2013585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448D5E-9D6F-6923-A90D-84FEB952C377}"/>
              </a:ext>
            </a:extLst>
          </p:cNvPr>
          <p:cNvCxnSpPr>
            <a:cxnSpLocks/>
          </p:cNvCxnSpPr>
          <p:nvPr/>
        </p:nvCxnSpPr>
        <p:spPr>
          <a:xfrm>
            <a:off x="6117336" y="2858452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D4B9B7-2FC5-FDFC-84DE-4741E503E482}"/>
              </a:ext>
            </a:extLst>
          </p:cNvPr>
          <p:cNvCxnSpPr>
            <a:cxnSpLocks/>
          </p:cNvCxnSpPr>
          <p:nvPr/>
        </p:nvCxnSpPr>
        <p:spPr>
          <a:xfrm>
            <a:off x="6120003" y="3702558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8DDB8F9-16CF-432F-88D0-9F9CED494C0D}"/>
              </a:ext>
            </a:extLst>
          </p:cNvPr>
          <p:cNvCxnSpPr>
            <a:cxnSpLocks/>
          </p:cNvCxnSpPr>
          <p:nvPr/>
        </p:nvCxnSpPr>
        <p:spPr>
          <a:xfrm>
            <a:off x="6117336" y="4530090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5630944-92DD-5920-3B7D-D8D855517849}"/>
              </a:ext>
            </a:extLst>
          </p:cNvPr>
          <p:cNvCxnSpPr>
            <a:cxnSpLocks/>
          </p:cNvCxnSpPr>
          <p:nvPr/>
        </p:nvCxnSpPr>
        <p:spPr>
          <a:xfrm>
            <a:off x="6101334" y="5371338"/>
            <a:ext cx="0" cy="33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55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A60FF9-0CB0-EF24-CD1E-B7CA54C8886D}"/>
              </a:ext>
            </a:extLst>
          </p:cNvPr>
          <p:cNvSpPr/>
          <p:nvPr/>
        </p:nvSpPr>
        <p:spPr>
          <a:xfrm>
            <a:off x="3736258" y="167148"/>
            <a:ext cx="4758813" cy="5997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800" b="1" u="sng" dirty="0">
              <a:latin typeface="Kruti Dev 010" pitchFamily="2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9D5C6DA-8B76-54C3-8A9B-0D81A21B9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459873"/>
              </p:ext>
            </p:extLst>
          </p:nvPr>
        </p:nvGraphicFramePr>
        <p:xfrm>
          <a:off x="365498" y="325792"/>
          <a:ext cx="11485126" cy="6465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5126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6434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5- lfpoky;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Secretariat  Level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13826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>
                          <a:latin typeface="Kruti Dev 010" pitchFamily="2" charset="0"/>
                        </a:rPr>
                        <a:t>lfpoky;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esa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dqy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45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foHkkx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gSA</a:t>
                      </a:r>
                      <a:endParaRPr lang="en-US" sz="2400" b="0" u="none" dirty="0"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</a:rPr>
                        <a:t>lHkh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foHkkxksa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ds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fy;s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foHkkxh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;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ea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=h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gksrs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gSA</a:t>
                      </a:r>
                      <a:endParaRPr lang="en-US" sz="2400" b="0" u="none" dirty="0"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</a:rPr>
                        <a:t>foHkkxh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;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ea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=h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lfpo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ds ek/;e ls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dk;ksZ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dk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fu’iknu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djrs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gSA</a:t>
                      </a:r>
                      <a:endParaRPr lang="en-US" sz="2400" b="0" u="none" dirty="0"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</a:rPr>
                        <a:t>lfpo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ds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lkFk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fuEu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inØe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dk;Z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djrs</a:t>
                      </a:r>
                      <a:r>
                        <a:rPr lang="en-US" sz="24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</a:rPr>
                        <a:t>gSA</a:t>
                      </a:r>
                      <a:endParaRPr lang="en-US" sz="2400" b="0" u="none" dirty="0">
                        <a:latin typeface="Kruti Dev 01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@iz/kku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lfpo@vij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eq[;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fo'ks"k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lfpo@vfrfjDr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IN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la;qDr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mi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lfpo@voj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lfpo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N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iz”kk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[kk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inkf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kdkjh</a:t>
                      </a:r>
                      <a:endParaRPr lang="en-IN" sz="24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20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IN" sz="20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                                             </a:t>
                      </a:r>
                      <a:r>
                        <a:rPr lang="en-IN" sz="20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lgk;d</a:t>
                      </a:r>
                      <a:r>
                        <a:rPr lang="en-IN" sz="20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0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iz”kk</a:t>
                      </a:r>
                      <a:r>
                        <a:rPr lang="en-IN" sz="20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[kk </a:t>
                      </a:r>
                      <a:r>
                        <a:rPr lang="en-IN" sz="20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inkf</a:t>
                      </a:r>
                      <a:r>
                        <a:rPr lang="en-IN" sz="2000" b="1" kern="1200" dirty="0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IN" sz="2000" b="1" kern="1200" dirty="0" err="1">
                          <a:solidFill>
                            <a:schemeClr val="dk1"/>
                          </a:solidFill>
                          <a:effectLst/>
                          <a:latin typeface="Kruti Dev 010" pitchFamily="2" charset="0"/>
                          <a:ea typeface="+mn-ea"/>
                          <a:cs typeface="+mn-cs"/>
                        </a:rPr>
                        <a:t>kdkjh</a:t>
                      </a:r>
                      <a:endParaRPr lang="en-IN" sz="2000" b="1" kern="1200" dirty="0">
                        <a:solidFill>
                          <a:schemeClr val="dk1"/>
                        </a:solidFill>
                        <a:effectLst/>
                        <a:latin typeface="Kruti Dev 010" pitchFamily="2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b="0" u="none" dirty="0">
                        <a:latin typeface="Kruti Dev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A53E63B-8AD9-1635-359F-8C6A25A0867B}"/>
              </a:ext>
            </a:extLst>
          </p:cNvPr>
          <p:cNvCxnSpPr>
            <a:cxnSpLocks/>
          </p:cNvCxnSpPr>
          <p:nvPr/>
        </p:nvCxnSpPr>
        <p:spPr>
          <a:xfrm>
            <a:off x="6174105" y="2871216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E3E6589-49A0-67E7-C169-F3F903B0FF85}"/>
              </a:ext>
            </a:extLst>
          </p:cNvPr>
          <p:cNvCxnSpPr>
            <a:cxnSpLocks/>
          </p:cNvCxnSpPr>
          <p:nvPr/>
        </p:nvCxnSpPr>
        <p:spPr>
          <a:xfrm>
            <a:off x="6174105" y="3608070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A12A98A-20BF-B9A2-235D-DCCA3828DD04}"/>
              </a:ext>
            </a:extLst>
          </p:cNvPr>
          <p:cNvCxnSpPr>
            <a:cxnSpLocks/>
          </p:cNvCxnSpPr>
          <p:nvPr/>
        </p:nvCxnSpPr>
        <p:spPr>
          <a:xfrm>
            <a:off x="6174105" y="4303014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FB03DD3-6DA3-4489-F2C0-1A1F56462615}"/>
              </a:ext>
            </a:extLst>
          </p:cNvPr>
          <p:cNvCxnSpPr>
            <a:cxnSpLocks/>
          </p:cNvCxnSpPr>
          <p:nvPr/>
        </p:nvCxnSpPr>
        <p:spPr>
          <a:xfrm>
            <a:off x="6225921" y="5061966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5FE846C-B919-4650-010E-55A46C2F3BAE}"/>
              </a:ext>
            </a:extLst>
          </p:cNvPr>
          <p:cNvCxnSpPr>
            <a:cxnSpLocks/>
          </p:cNvCxnSpPr>
          <p:nvPr/>
        </p:nvCxnSpPr>
        <p:spPr>
          <a:xfrm>
            <a:off x="6225921" y="5756910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74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A60FF9-0CB0-EF24-CD1E-B7CA54C8886D}"/>
              </a:ext>
            </a:extLst>
          </p:cNvPr>
          <p:cNvSpPr/>
          <p:nvPr/>
        </p:nvSpPr>
        <p:spPr>
          <a:xfrm>
            <a:off x="3736258" y="167148"/>
            <a:ext cx="4758813" cy="59976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800" b="1" u="sng" dirty="0">
              <a:latin typeface="Kruti Dev 010" pitchFamily="2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9D5C6DA-8B76-54C3-8A9B-0D81A21B9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417945"/>
              </p:ext>
            </p:extLst>
          </p:nvPr>
        </p:nvGraphicFramePr>
        <p:xfrm>
          <a:off x="475226" y="402336"/>
          <a:ext cx="11241548" cy="5817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1548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6- izeaMy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Divisional Level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493050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800" dirty="0" err="1">
                          <a:latin typeface="Kruti Dev 010" pitchFamily="2" charset="0"/>
                        </a:rPr>
                        <a:t>fcgkj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esa 09 izeaMy 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Division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½gSA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800" dirty="0" err="1">
                          <a:latin typeface="Kruti Dev 010" pitchFamily="2" charset="0"/>
                        </a:rPr>
                        <a:t>izR;sd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izeaMy dk </a:t>
                      </a:r>
                      <a:r>
                        <a:rPr lang="en-US" sz="2800" dirty="0" err="1">
                          <a:latin typeface="Kruti Dev 010" pitchFamily="2" charset="0"/>
                        </a:rPr>
                        <a:t>izeq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[k% izeaMyh; 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Divisional Commissioner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½ vk;qDr </a:t>
                      </a:r>
                      <a:r>
                        <a:rPr lang="en-US" sz="2800" dirty="0" err="1">
                          <a:latin typeface="Kruti Dev 010" pitchFamily="2" charset="0"/>
                        </a:rPr>
                        <a:t>gksrs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800" dirty="0" err="1">
                          <a:latin typeface="Kruti Dev 010" pitchFamily="2" charset="0"/>
                        </a:rPr>
                        <a:t>gSA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800" dirty="0">
                        <a:latin typeface="Kruti Dev 010" pitchFamily="2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v"/>
                      </a:pPr>
                      <a:r>
                        <a:rPr lang="en-US" sz="2800" b="1" u="sng" dirty="0" err="1">
                          <a:latin typeface="Kruti Dev 010" pitchFamily="2" charset="0"/>
                        </a:rPr>
                        <a:t>Hkwfedk</a:t>
                      </a:r>
                      <a:r>
                        <a:rPr lang="en-US" sz="2800" b="1" u="sng" dirty="0">
                          <a:latin typeface="Kruti Dev 010" pitchFamily="2" charset="0"/>
                        </a:rPr>
                        <a:t>%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800" b="1" u="sng" dirty="0">
                        <a:latin typeface="Kruti Dev 010" pitchFamily="2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</a:rPr>
                        <a:t>ftyksa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ds 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dk;ksZa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dk 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leUO;A</a:t>
                      </a:r>
                      <a:endParaRPr lang="en-US" sz="2800" b="0" u="none" dirty="0">
                        <a:latin typeface="Kruti Dev 010" pitchFamily="2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</a:rPr>
                        <a:t>dkuwu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,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oa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O;oLFkk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ij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utjA</a:t>
                      </a:r>
                      <a:endParaRPr lang="en-US" sz="2800" b="0" u="none" dirty="0">
                        <a:latin typeface="Kruti Dev 010" pitchFamily="2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</a:rPr>
                        <a:t>Lkjdkjh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;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kstukvksa</a:t>
                      </a:r>
                      <a:r>
                        <a:rPr lang="en-US" sz="2800" b="0" u="none" dirty="0">
                          <a:latin typeface="Kruti Dev 010" pitchFamily="2" charset="0"/>
                        </a:rPr>
                        <a:t> dh </a:t>
                      </a:r>
                      <a:r>
                        <a:rPr lang="en-US" sz="2800" b="0" u="none" dirty="0" err="1">
                          <a:latin typeface="Kruti Dev 010" pitchFamily="2" charset="0"/>
                        </a:rPr>
                        <a:t>fuxjkuhA</a:t>
                      </a:r>
                      <a:endParaRPr lang="en-US" sz="2800" b="0" u="none" dirty="0">
                        <a:latin typeface="Kruti Dev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42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32B71-3506-2EF4-9D6B-1BEF75B04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FE496A9-208D-622A-6D36-EECAA7D22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729267"/>
              </p:ext>
            </p:extLst>
          </p:nvPr>
        </p:nvGraphicFramePr>
        <p:xfrm>
          <a:off x="364153" y="454840"/>
          <a:ext cx="11398865" cy="6021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886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53499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7- ftyk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 Level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255519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dirty="0" err="1">
                          <a:latin typeface="Kruti Dev 010" pitchFamily="2" charset="0"/>
                        </a:rPr>
                        <a:t>fcgkj</a:t>
                      </a:r>
                      <a:r>
                        <a:rPr lang="en-US" sz="2400" dirty="0">
                          <a:latin typeface="Kruti Dev 010" pitchFamily="2" charset="0"/>
                        </a:rPr>
                        <a:t> esa 38 </a:t>
                      </a:r>
                      <a:r>
                        <a:rPr lang="en-US" sz="2400" dirty="0" err="1">
                          <a:latin typeface="Kruti Dev 010" pitchFamily="2" charset="0"/>
                        </a:rPr>
                        <a:t>ftys</a:t>
                      </a:r>
                      <a:r>
                        <a:rPr lang="en-US" sz="24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400" dirty="0" err="1">
                          <a:latin typeface="Kruti Dev 010" pitchFamily="2" charset="0"/>
                        </a:rPr>
                        <a:t>gSaA</a:t>
                      </a:r>
                      <a:endParaRPr lang="en-US" sz="2400" dirty="0"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dirty="0">
                          <a:latin typeface="Kruti Dev 010" pitchFamily="2" charset="0"/>
                        </a:rPr>
                        <a:t>izR;sd </a:t>
                      </a:r>
                      <a:r>
                        <a:rPr lang="en-US" sz="2400" dirty="0" err="1">
                          <a:latin typeface="Kruti Dev 010" pitchFamily="2" charset="0"/>
                        </a:rPr>
                        <a:t>ftys</a:t>
                      </a:r>
                      <a:r>
                        <a:rPr lang="en-US" sz="2400" dirty="0">
                          <a:latin typeface="Kruti Dev 010" pitchFamily="2" charset="0"/>
                        </a:rPr>
                        <a:t> dk </a:t>
                      </a:r>
                      <a:r>
                        <a:rPr lang="en-US" sz="2400" dirty="0" err="1">
                          <a:latin typeface="Kruti Dev 010" pitchFamily="2" charset="0"/>
                        </a:rPr>
                        <a:t>izeq</a:t>
                      </a:r>
                      <a:r>
                        <a:rPr lang="en-US" sz="2400" dirty="0">
                          <a:latin typeface="Kruti Dev 010" pitchFamily="2" charset="0"/>
                        </a:rPr>
                        <a:t>[k% </a:t>
                      </a:r>
                      <a:r>
                        <a:rPr lang="en-US" sz="2400" b="1" dirty="0">
                          <a:latin typeface="Kruti Dev 010" pitchFamily="2" charset="0"/>
                        </a:rPr>
                        <a:t>ftyk </a:t>
                      </a:r>
                      <a:r>
                        <a:rPr lang="en-US" sz="2400" b="1" dirty="0" err="1">
                          <a:latin typeface="Kruti Dev 010" pitchFamily="2" charset="0"/>
                        </a:rPr>
                        <a:t>n.Mkf</a:t>
                      </a:r>
                      <a:r>
                        <a:rPr lang="en-US" sz="2400" b="1" dirty="0">
                          <a:latin typeface="Kruti Dev 010" pitchFamily="2" charset="0"/>
                        </a:rPr>
                        <a:t>/</a:t>
                      </a:r>
                      <a:r>
                        <a:rPr lang="en-US" sz="2400" b="1" dirty="0" err="1">
                          <a:latin typeface="Kruti Dev 010" pitchFamily="2" charset="0"/>
                        </a:rPr>
                        <a:t>kdkjh@ftykf</a:t>
                      </a:r>
                      <a:r>
                        <a:rPr lang="en-US" sz="2400" b="1" dirty="0">
                          <a:latin typeface="Kruti Dev 010" pitchFamily="2" charset="0"/>
                        </a:rPr>
                        <a:t>/kdkjh ¼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DM/DC</a:t>
                      </a:r>
                      <a:r>
                        <a:rPr lang="en-US" sz="2400" b="1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½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b="1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izeq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[k </a:t>
                      </a: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ftEesnkfj;k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¡%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sz="2400" b="1" u="sng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dkuwu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ftEesnkfjk;k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¡ ¼ </a:t>
                      </a:r>
                      <a:r>
                        <a:rPr lang="en-US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Law &amp; Order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½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pqukoksa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lapkyu</a:t>
                      </a:r>
                      <a:endParaRPr lang="en-US" sz="24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jkTkLo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olwyh</a:t>
                      </a:r>
                      <a:endParaRPr lang="en-US" sz="24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;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kstukvksa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dk;kZUo;u</a:t>
                      </a:r>
                      <a:endParaRPr lang="en-US" sz="24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endParaRPr lang="en-US" sz="24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lgk;d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/kdkjh%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endParaRPr lang="en-US" sz="2400" b="0" u="sng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iqfyl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v/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kh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kd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(SP)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&amp;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dkuwu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O;OLFkkA</a:t>
                      </a:r>
                      <a:endParaRPr lang="en-US" sz="24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ftyk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ifj’kn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~&amp;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iapk;r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jkt dk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loksZPPk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fudk;A</a:t>
                      </a: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8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80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C2AE1-8FA0-29BB-FC80-387194AE9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26A177-C53D-A795-F896-DC5810EB2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798154"/>
              </p:ext>
            </p:extLst>
          </p:nvPr>
        </p:nvGraphicFramePr>
        <p:xfrm>
          <a:off x="390525" y="314669"/>
          <a:ext cx="11404907" cy="6131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4907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564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8- ftyk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Lrj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ij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u="none" dirty="0" err="1">
                          <a:solidFill>
                            <a:schemeClr val="tx1"/>
                          </a:solidFill>
                          <a:latin typeface="Kruti Dev 010" pitchFamily="2" charset="0"/>
                          <a:cs typeface="Times New Roman" panose="02020603050405020304" pitchFamily="18" charset="0"/>
                        </a:rPr>
                        <a:t>lekgj.kky</a:t>
                      </a:r>
                      <a:r>
                        <a:rPr lang="en-US" sz="2800" b="1" u="none" dirty="0">
                          <a:solidFill>
                            <a:schemeClr val="tx1"/>
                          </a:solidFill>
                          <a:latin typeface="Kruti Dev 010" pitchFamily="2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dh “kk[kk,¡ 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(Collectorate Sections)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549760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lekgj.kky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dbZ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kkvksa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esa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c¡Vk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gksrk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gS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% &amp;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1-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LFkkiuk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“kk[kk&amp;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ekuo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lalk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kuA</a:t>
                      </a:r>
                      <a:endParaRPr lang="en-US" sz="24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2-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utkjr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“kk[kk&amp;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laifÙk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xkM+h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Hkou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kuA</a:t>
                      </a:r>
                      <a:endParaRPr lang="en-US" sz="24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3-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jktLo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“kk[kk&amp;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Hkwfe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nkf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ky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&amp;[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kkfjt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ukekarj.kA</a:t>
                      </a:r>
                      <a:endParaRPr lang="en-US" sz="24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4-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fuca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“kk[kk&amp;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tehu@laifÙk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jftLVªhA</a:t>
                      </a:r>
                      <a:endParaRPr lang="en-US" sz="24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5-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lfVZfQdsV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 </a:t>
                      </a:r>
                      <a:r>
                        <a:rPr lang="en-US" sz="2400" b="1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cdk;k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olwyh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izek.k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fuxZrA</a:t>
                      </a:r>
                      <a:endParaRPr lang="en-US" sz="2400" b="1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6-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fuokZpu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“kk[kk&amp;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pquko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dk;Z]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7-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Hkw&amp;vtZu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 &amp;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Hkw&amp;vtZu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eqvkotkA</a:t>
                      </a:r>
                      <a:endParaRPr lang="en-US" sz="24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8-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lekU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 “kk[kk &amp;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dfeZ;ksa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rSukrh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kpkj</a:t>
                      </a:r>
                      <a:endParaRPr lang="en-US" sz="24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9-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vkink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 &amp;ck&lt;+]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lw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[kk]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vink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jkgrA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10-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“kk[kk &amp;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laca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kh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dk;ZA</a:t>
                      </a:r>
                      <a:endParaRPr lang="en-US" sz="2400" b="1" u="sng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8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499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042AE-92BB-ACD1-1B19-FD27AC9C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DBC94C9-E4CB-5312-64DA-FA38EE125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24363"/>
              </p:ext>
            </p:extLst>
          </p:nvPr>
        </p:nvGraphicFramePr>
        <p:xfrm>
          <a:off x="209550" y="152572"/>
          <a:ext cx="11763375" cy="6647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337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5750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9-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vU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lgk;d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/kdkjh</a:t>
                      </a:r>
                      <a:endParaRPr lang="en-US" sz="2800" b="1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711325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1-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Public Relation Officer (DPRO) 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tulaidZA</a:t>
                      </a:r>
                      <a:endParaRPr lang="en-US" sz="2000" b="0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Planning Officer(DPO)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;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kstuk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,¡A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3-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Welfare Officer (DWO)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leky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dY;k.kA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4-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Education Officer (DEO)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f”k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kkA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5-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Supply  Officer (DSO) 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[kk| ,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oa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vkiwfrZA</a:t>
                      </a:r>
                      <a:endParaRPr lang="en-US" sz="2000" b="0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6-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Transport Officer (DTO)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ifjoguA</a:t>
                      </a:r>
                      <a:endParaRPr lang="en-US" sz="2000" b="0" u="sng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7- </a:t>
                      </a:r>
                      <a:r>
                        <a:rPr lang="en-US" sz="2000" b="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Excise  Officer (DTO)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vkcdkjh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foHkkxA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                               </a:t>
                      </a:r>
                      <a:r>
                        <a:rPr lang="en-US" sz="24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lekgj.kky</a:t>
                      </a:r>
                      <a:r>
                        <a:rPr lang="en-US" sz="24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 ds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deZpkjh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(Supporting Staff)</a:t>
                      </a:r>
                      <a:endParaRPr lang="en-US" sz="2000" b="1" u="sng" kern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1-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Ukkftj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&amp;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ljdkjh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laifÙk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j[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kj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kkoA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is”kdkj@fyfid@eqa”kh&amp;i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kpkj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jftLVj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vfHkys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[k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kuA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3-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vkns”kiky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dk;kZy;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ifjpkjh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&amp; dk;kZy;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dk;ZA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4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                                        </a:t>
                      </a: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laf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{</a:t>
                      </a: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kIr</a:t>
                      </a: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sng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fu’d’kZ</a:t>
                      </a:r>
                      <a:endParaRPr lang="en-US" sz="2400" b="1" u="sng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fcgkj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dysDVjsV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,d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cgq&amp;Lrjh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; iz”kklfud &lt;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kapk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gS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ftlesa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DM 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kh’kZ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gksrs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gSA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muds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varxZr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“kk[kk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/kdkjh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fofHkUu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ftyk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Lrjh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foHkkxh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/kdkjh dk;Z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djrs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gSA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4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ftEesnkjh</a:t>
                      </a:r>
                      <a:r>
                        <a:rPr lang="en-US" sz="24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gS</a:t>
                      </a:r>
                      <a:r>
                        <a:rPr lang="en-US" sz="24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&amp;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dkuwu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&amp;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O;oLFkk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cuk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, j[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kukA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jktLo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Hkwfe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djukA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turk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f”kdk;rksa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fuokj.k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djukA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;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kstukvksa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vkSj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dY;k.kdkjh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dk;ZØeksa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dks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ykxq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djukA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42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E7BF5-A914-EABD-134F-DAC875C97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7C22F62-A5CC-2C2A-0BB9-39A974795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60788"/>
              </p:ext>
            </p:extLst>
          </p:nvPr>
        </p:nvGraphicFramePr>
        <p:xfrm>
          <a:off x="209550" y="294969"/>
          <a:ext cx="11763375" cy="6282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337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5746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10-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fcgkj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u="none" dirty="0" err="1">
                          <a:solidFill>
                            <a:schemeClr val="tx1"/>
                          </a:solidFill>
                          <a:latin typeface="Kruti Dev 010" pitchFamily="2" charset="0"/>
                          <a:cs typeface="Times New Roman" panose="02020603050405020304" pitchFamily="18" charset="0"/>
                        </a:rPr>
                        <a:t>lekgj.kky</a:t>
                      </a:r>
                      <a:r>
                        <a:rPr lang="en-US" sz="2800" b="1" u="none" dirty="0">
                          <a:solidFill>
                            <a:schemeClr val="tx1"/>
                          </a:solidFill>
                          <a:latin typeface="Kruti Dev 010" pitchFamily="2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800" b="1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dh </a:t>
                      </a:r>
                      <a:r>
                        <a:rPr lang="en-US" sz="2800" b="1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lajpuk</a:t>
                      </a:r>
                      <a:endParaRPr lang="en-US" sz="2800" b="1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708131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                                   </a:t>
                      </a:r>
                      <a:r>
                        <a:rPr lang="en-US" sz="2000" b="1" u="sng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ftykf/kdkjh </a:t>
                      </a:r>
                      <a:r>
                        <a:rPr lang="en-US" sz="1800" b="1" u="sng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(District Magistrate / Collector / DM)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1- 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ftyk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iz”kklu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izeq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[k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kdkjhA</a:t>
                      </a:r>
                      <a:endParaRPr lang="en-US" sz="18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Hkkjrh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iz”kklfud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lsok 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(IAS)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vFkok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jkT;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iz”kklfud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lsok ls </a:t>
                      </a:r>
                      <a:r>
                        <a:rPr lang="en-US" sz="18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p;furA</a:t>
                      </a:r>
                      <a:endParaRPr lang="en-US" sz="18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400" b="1" u="sng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eq[; </a:t>
                      </a:r>
                      <a:r>
                        <a:rPr lang="en-US" sz="2400" b="1" u="sng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mÙkjnkf;Ro</a:t>
                      </a:r>
                      <a:r>
                        <a:rPr lang="en-US" sz="2400" b="1" u="sng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%&amp;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1-dkuwu&amp;O;oLFkk </a:t>
                      </a:r>
                      <a:r>
                        <a:rPr lang="en-US" sz="18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(Law &amp; Order)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iqfyl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eftLVªsVh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dk;Zokgh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kkjk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144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ykxq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djukA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jktLo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iz”kklu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&amp;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Hkwfe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dj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cdk;k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olwyhA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dk;Z&amp; ;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kstukvksa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fØ;kUo;u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fuxjkuhA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pquko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dk;Z&amp;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fuokZpu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kdkjhA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5-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vkink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&amp; ck&lt;+]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lw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[kk]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egkekjh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vkfn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esa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jkgr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dk;ZA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400" b="1" u="sng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vij</a:t>
                      </a:r>
                      <a:r>
                        <a:rPr lang="en-US" sz="2400" b="1" u="sng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sng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lekgrkZ</a:t>
                      </a:r>
                      <a:r>
                        <a:rPr lang="en-US" sz="2400" b="1" u="sng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sng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(Additional District Magistrate- ADM)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Mh,e</a:t>
                      </a: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ds eq[; </a:t>
                      </a: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lg;ksxh</a:t>
                      </a: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dbZ</a:t>
                      </a: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foHkkxksa</a:t>
                      </a: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dk Lora= </a:t>
                      </a: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izzHkkj</a:t>
                      </a: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j[</a:t>
                      </a: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krs</a:t>
                      </a:r>
                      <a:r>
                        <a:rPr lang="en-US" sz="2000" b="1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gSaA</a:t>
                      </a:r>
                      <a:endParaRPr lang="en-US" sz="2000" b="1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 b="1" u="sng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izeq</a:t>
                      </a:r>
                      <a:r>
                        <a:rPr lang="en-US" sz="2000" b="1" u="sng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[k in%&amp;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1- 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ADM (Law &amp; Order)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fof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k&amp;O;OkLFkk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laca/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dk;ZA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ADM (Revenue)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jktLo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Hkwfe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lq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kkjA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 ADM (Nazarat)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ukftjkr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“kk[kk]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xkM+h@Hkou@deZpkjh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izca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kuA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4- 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ADM (Election)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pquko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laca/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kh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dk;ZA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5- 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ADM (General /Administration)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lkekU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iz”kklfud</a:t>
                      </a:r>
                      <a:r>
                        <a:rPr lang="en-US" sz="2000" b="0" u="none" kern="0" dirty="0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kern="0" dirty="0" err="1">
                          <a:solidFill>
                            <a:schemeClr val="tx1"/>
                          </a:solidFill>
                          <a:effectLst/>
                          <a:latin typeface="Kruti Dev 010" pitchFamily="2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dk;ZA</a:t>
                      </a:r>
                      <a:endParaRPr lang="en-US" sz="2000" b="0" u="none" kern="0" dirty="0">
                        <a:solidFill>
                          <a:schemeClr val="tx1"/>
                        </a:solidFill>
                        <a:effectLst/>
                        <a:latin typeface="Kruti Dev 010" pitchFamily="2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392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77388-0A44-9C6C-398D-8C1AE6EE9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673E0E0-9039-B9F5-28DC-D13381FE3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323469"/>
              </p:ext>
            </p:extLst>
          </p:nvPr>
        </p:nvGraphicFramePr>
        <p:xfrm>
          <a:off x="396567" y="349199"/>
          <a:ext cx="11398865" cy="605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886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76289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11 -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mi&amp;ftyk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Divisional  Level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5288709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800" dirty="0" err="1">
                          <a:latin typeface="Kruti Dev 010" pitchFamily="2" charset="0"/>
                        </a:rPr>
                        <a:t>fcgkj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esa 101 </a:t>
                      </a:r>
                      <a:r>
                        <a:rPr lang="en-US" sz="2800" dirty="0" err="1">
                          <a:latin typeface="Kruti Dev 010" pitchFamily="2" charset="0"/>
                        </a:rPr>
                        <a:t>vuqeaMy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800" dirty="0" err="1">
                          <a:latin typeface="Kruti Dev 010" pitchFamily="2" charset="0"/>
                        </a:rPr>
                        <a:t>gSaA</a:t>
                      </a:r>
                      <a:r>
                        <a:rPr lang="en-US" sz="28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Sub-Divisional  Level)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gSA</a:t>
                      </a:r>
                      <a:endParaRPr lang="en-US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izeq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[k %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vuqeaMy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inkf/kdkjh 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SDM/SDO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½</a:t>
                      </a:r>
                      <a:endParaRPr lang="en-US" sz="2800" dirty="0">
                        <a:latin typeface="Kruti Dev 010" pitchFamily="2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800" b="1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v"/>
                      </a:pPr>
                      <a:r>
                        <a:rPr lang="en-US" sz="2800" b="1" u="sng" dirty="0" err="1">
                          <a:latin typeface="Kruti Dev 010" pitchFamily="2" charset="0"/>
                        </a:rPr>
                        <a:t>Hkwfedk</a:t>
                      </a:r>
                      <a:r>
                        <a:rPr lang="en-US" sz="2800" b="1" u="sng" dirty="0">
                          <a:latin typeface="Kruti Dev 010" pitchFamily="2" charset="0"/>
                        </a:rPr>
                        <a:t>%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800" b="1" u="sng" dirty="0">
                        <a:latin typeface="Kruti Dev 010" pitchFamily="2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vuqeaMy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Lrj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ij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iz”kklu</a:t>
                      </a:r>
                      <a:endParaRPr lang="en-US" sz="28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Hkwfe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lq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kkj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milekgZrk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U;k;ky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dksVZ@jsosU;w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ekeys</a:t>
                      </a:r>
                      <a:endParaRPr lang="en-US" sz="28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LFkkuh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fookn</a:t>
                      </a:r>
                      <a:r>
                        <a:rPr lang="en-US" sz="28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fuiVkjk</a:t>
                      </a:r>
                      <a:endParaRPr lang="en-US" sz="28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974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2A4DA-3BCC-F7DA-4AFE-D2B4ECDC0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CFD18E2-01C8-B116-BF8B-7A87D202A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54590"/>
              </p:ext>
            </p:extLst>
          </p:nvPr>
        </p:nvGraphicFramePr>
        <p:xfrm>
          <a:off x="280934" y="241765"/>
          <a:ext cx="11398864" cy="299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8864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4518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12-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iz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[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k.M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@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CykWd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Block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4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233960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err="1">
                          <a:latin typeface="Kruti Dev 010" pitchFamily="2" charset="0"/>
                        </a:rPr>
                        <a:t>dqy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 534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CykWd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¼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 Development Blocks)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gSA</a:t>
                      </a:r>
                      <a:endParaRPr lang="en-US" sz="24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izeq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[k %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iz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[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k.M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fodkl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inkf/kdkjh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¼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BDO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dqy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534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vapy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¼vapy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vf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/kdkjh½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¼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½</a:t>
                      </a:r>
                      <a:endParaRPr lang="en-US" sz="1100" b="1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u="sng" dirty="0" err="1">
                          <a:latin typeface="Kruti Dev 010" pitchFamily="2" charset="0"/>
                        </a:rPr>
                        <a:t>Hkwfedk</a:t>
                      </a:r>
                      <a:r>
                        <a:rPr lang="en-US" sz="2400" b="1" u="sng" dirty="0">
                          <a:latin typeface="Kruti Dev 010" pitchFamily="2" charset="0"/>
                        </a:rPr>
                        <a:t>%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1" u="sng" dirty="0">
                        <a:latin typeface="Kruti Dev 010" pitchFamily="2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xzkeh.k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fodkl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;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kstukvksa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fØ;kUo;uA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iapk;r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lfefr;ksa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leUo;A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f”k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{kk]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LokLFk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;]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d`f’k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;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kstukvksa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lapkyua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5394A5-388F-5EA2-6233-140349F19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517003"/>
              </p:ext>
            </p:extLst>
          </p:nvPr>
        </p:nvGraphicFramePr>
        <p:xfrm>
          <a:off x="280933" y="3216782"/>
          <a:ext cx="11398865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886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48178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13 -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xzke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iapk;r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Lrj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¼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Village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Panchyat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269232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fcgkj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esa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gtkjksa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iapk;rsa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gSA</a:t>
                      </a:r>
                      <a:endParaRPr lang="en-US" sz="20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iapk;r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dh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lajpuk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 1-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eqf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k;k@ljiap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&amp;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iapk;r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fuokZfpr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izeq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[k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2-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iapk;r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LknL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 3-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lfpo@jkstxkj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lsod</a:t>
                      </a: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¼ljdkjh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izfrfuf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/k½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u="sng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dk;Z%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1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1-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LFkkuh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fodklA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2-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ljdkjh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;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kstukvksa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dk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ykHk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xzkeh.k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rd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igq¡pkukA</a:t>
                      </a:r>
                      <a:endParaRPr lang="en-US" sz="2000" b="0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     3- </a:t>
                      </a:r>
                      <a:r>
                        <a:rPr lang="en-US" sz="2000" b="0" u="none" dirty="0" err="1">
                          <a:latin typeface="Kruti Dev 010" pitchFamily="2" charset="0"/>
                          <a:cs typeface="Times New Roman" panose="02020603050405020304" pitchFamily="18" charset="0"/>
                        </a:rPr>
                        <a:t>xzke</a:t>
                      </a:r>
                      <a:r>
                        <a:rPr lang="en-US" sz="2000" b="0" u="none" dirty="0">
                          <a:latin typeface="Kruti Dev 010" pitchFamily="2" charset="0"/>
                          <a:cs typeface="Times New Roman" panose="02020603050405020304" pitchFamily="18" charset="0"/>
                        </a:rPr>
                        <a:t> U;k;ky;A</a:t>
                      </a:r>
                      <a:endParaRPr lang="en-US" sz="2000" b="1" u="none" dirty="0">
                        <a:latin typeface="Kruti Dev 010" pitchFamily="2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419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57966-14C4-3935-80EE-FD255B7D1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1EC9C0E-FD02-8DC9-5CA3-CF268699D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757041"/>
              </p:ext>
            </p:extLst>
          </p:nvPr>
        </p:nvGraphicFramePr>
        <p:xfrm>
          <a:off x="396567" y="307671"/>
          <a:ext cx="11283232" cy="23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3232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64197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14- f=&amp;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LRkjh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;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iapk;rh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jkt 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Three-tier Panchayati Raj in Bihar)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167582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dirty="0">
                          <a:latin typeface="Kruti Dev 010" pitchFamily="2" charset="0"/>
                        </a:rPr>
                        <a:t>1-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xzke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iapk;r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(Village Level)</a:t>
                      </a:r>
                      <a:endParaRPr lang="en-US" sz="2000" dirty="0">
                        <a:latin typeface="Kruti Dev 01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Kruti Dev 010" pitchFamily="2" charset="0"/>
                        </a:rPr>
                        <a:t>2-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iapk;e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lfefr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(Block  Level)</a:t>
                      </a:r>
                      <a:endParaRPr lang="en-US" sz="2000" dirty="0">
                        <a:latin typeface="Kruti Dev 01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Kruti Dev 010" pitchFamily="2" charset="0"/>
                        </a:rPr>
                        <a:t>3 ftyk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ifj’kn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~  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(District Level)</a:t>
                      </a:r>
                      <a:endParaRPr lang="en-US" sz="1800" dirty="0">
                        <a:latin typeface="Kruti Dev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178C71-E496-9698-64AE-939C19918B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409195"/>
              </p:ext>
            </p:extLst>
          </p:nvPr>
        </p:nvGraphicFramePr>
        <p:xfrm>
          <a:off x="396567" y="2997149"/>
          <a:ext cx="11398865" cy="2622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8865">
                  <a:extLst>
                    <a:ext uri="{9D8B030D-6E8A-4147-A177-3AD203B41FA5}">
                      <a16:colId xmlns:a16="http://schemas.microsoft.com/office/drawing/2014/main" val="3670136972"/>
                    </a:ext>
                  </a:extLst>
                </a:gridCol>
              </a:tblGrid>
              <a:tr h="7263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15-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uxjh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;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iz”kklu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¼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Urban Administration)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Kruti Dev 010" pitchFamily="2" charset="0"/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  <a:latin typeface="Kruti Dev 01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578226"/>
                  </a:ext>
                </a:extLst>
              </a:tr>
              <a:tr h="1896205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dirty="0">
                          <a:latin typeface="Kruti Dev 010" pitchFamily="2" charset="0"/>
                        </a:rPr>
                        <a:t>1-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uxj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iapk;r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¼NksVs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dLcksa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ds fy,½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dirty="0">
                          <a:latin typeface="Kruti Dev 010" pitchFamily="2" charset="0"/>
                        </a:rPr>
                        <a:t>2-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uxj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ifj’kn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~ ¼e/;e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uxjksa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ds fy,½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Kruti Dev 010" pitchFamily="2" charset="0"/>
                        </a:rPr>
                        <a:t>3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uxj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fuxe@E;wfuliy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dkWjiksjs”ku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¼cM+s “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kgjksa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 ds fy,½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Kruti Dev 010" pitchFamily="2" charset="0"/>
                        </a:rPr>
                        <a:t>4- </a:t>
                      </a:r>
                      <a:r>
                        <a:rPr lang="en-US" sz="2000" dirty="0" err="1">
                          <a:latin typeface="Kruti Dev 010" pitchFamily="2" charset="0"/>
                        </a:rPr>
                        <a:t>izeq</a:t>
                      </a:r>
                      <a:r>
                        <a:rPr lang="en-US" sz="2000" dirty="0">
                          <a:latin typeface="Kruti Dev 010" pitchFamily="2" charset="0"/>
                        </a:rPr>
                        <a:t>[k</a:t>
                      </a:r>
                      <a:r>
                        <a:rPr lang="en-US" sz="2000" b="1" dirty="0">
                          <a:latin typeface="Kruti Dev 010" pitchFamily="2" charset="0"/>
                        </a:rPr>
                        <a:t>% </a:t>
                      </a:r>
                      <a:r>
                        <a:rPr lang="en-US" sz="2000" b="1" dirty="0" err="1">
                          <a:latin typeface="Kruti Dev 010" pitchFamily="2" charset="0"/>
                        </a:rPr>
                        <a:t>uxj</a:t>
                      </a:r>
                      <a:r>
                        <a:rPr lang="en-US" sz="2000" b="1" dirty="0">
                          <a:latin typeface="Kruti Dev 010" pitchFamily="2" charset="0"/>
                        </a:rPr>
                        <a:t> </a:t>
                      </a:r>
                      <a:r>
                        <a:rPr lang="en-US" sz="2000" b="1" dirty="0" err="1">
                          <a:latin typeface="Kruti Dev 010" pitchFamily="2" charset="0"/>
                        </a:rPr>
                        <a:t>vk;qDr</a:t>
                      </a:r>
                      <a:r>
                        <a:rPr lang="en-US" sz="2000" b="1" dirty="0">
                          <a:latin typeface="Kruti Dev 010" pitchFamily="2" charset="0"/>
                        </a:rPr>
                        <a:t> @dk;Zikyd inkf/kdkjh</a:t>
                      </a:r>
                      <a:endParaRPr lang="en-US" sz="1800" b="1" dirty="0">
                        <a:latin typeface="Kruti Dev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643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35" y="512618"/>
            <a:ext cx="11000509" cy="6040581"/>
          </a:xfrm>
          <a:prstGeom prst="rect">
            <a:avLst/>
          </a:prstGeom>
          <a:solidFill>
            <a:srgbClr val="92D050"/>
          </a:solidFill>
        </p:spPr>
      </p:pic>
    </p:spTree>
    <p:extLst>
      <p:ext uri="{BB962C8B-B14F-4D97-AF65-F5344CB8AC3E}">
        <p14:creationId xmlns:p14="http://schemas.microsoft.com/office/powerpoint/2010/main" val="263628369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267</TotalTime>
  <Words>1159</Words>
  <Application>Microsoft Office PowerPoint</Application>
  <PresentationFormat>Widescreen</PresentationFormat>
  <Paragraphs>185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MS Gothic</vt:lpstr>
      <vt:lpstr>Calibri</vt:lpstr>
      <vt:lpstr>Corbel</vt:lpstr>
      <vt:lpstr>Kruti Dev 010</vt:lpstr>
      <vt:lpstr>Times New Roman</vt:lpstr>
      <vt:lpstr>Wingdings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BIPARD 01</dc:creator>
  <cp:lastModifiedBy>PSP</cp:lastModifiedBy>
  <cp:revision>225</cp:revision>
  <cp:lastPrinted>2025-08-18T11:24:07Z</cp:lastPrinted>
  <dcterms:created xsi:type="dcterms:W3CDTF">2025-08-18T08:07:29Z</dcterms:created>
  <dcterms:modified xsi:type="dcterms:W3CDTF">2025-09-15T09:00:55Z</dcterms:modified>
</cp:coreProperties>
</file>